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8"/>
  </p:notesMasterIdLst>
  <p:sldIdLst>
    <p:sldId id="27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3" r:id="rId15"/>
    <p:sldId id="274" r:id="rId16"/>
    <p:sldId id="27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19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543A1-0D71-465F-AD95-DAC62259D78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F483E-4B3A-488B-85ED-FDA9EA57D3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4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C501F-5969-49FE-8AF2-E73E7E55B701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00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213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EB02F4-EA52-4433-9C77-DA6DE9507896}" type="slidenum">
              <a:rPr lang="en-GB"/>
              <a:pPr/>
              <a:t>3</a:t>
            </a:fld>
            <a:endParaRPr lang="en-GB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4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F02ECF-3DAA-4DC4-BF7A-62E18EB099E3}" type="slidenum">
              <a:rPr lang="en-GB"/>
              <a:pPr/>
              <a:t>4</a:t>
            </a:fld>
            <a:endParaRPr lang="en-GB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0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258C46-0448-4DB9-9D31-A5D0BF93D9F8}" type="slidenum">
              <a:rPr lang="en-GB"/>
              <a:pPr/>
              <a:t>5</a:t>
            </a:fld>
            <a:endParaRPr lang="en-GB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65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CD1739-C427-41E8-806F-097321134D07}" type="slidenum">
              <a:rPr lang="en-GB"/>
              <a:pPr/>
              <a:t>6</a:t>
            </a:fld>
            <a:endParaRPr lang="en-GB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14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4C253-2305-46A4-95B3-4EA40D7A18A5}" type="slidenum">
              <a:rPr lang="en-GB"/>
              <a:pPr/>
              <a:t>7</a:t>
            </a:fld>
            <a:endParaRPr lang="en-GB"/>
          </a:p>
        </p:txBody>
      </p:sp>
      <p:sp>
        <p:nvSpPr>
          <p:cNvPr id="79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898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779BAF-F1AC-4304-B871-D96F0B5B61E4}" type="slidenum">
              <a:rPr lang="en-US"/>
              <a:pPr/>
              <a:t>8</a:t>
            </a:fld>
            <a:endParaRPr lang="en-US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13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4C7F21-DD0D-4ED6-AC15-A521BA886B16}" type="slidenum">
              <a:rPr lang="en-US"/>
              <a:pPr/>
              <a:t>10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34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E50DF-F9AE-4C33-93B5-AC996090E6B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CD4A590-0D12-48EB-9C52-61E8FF3C13DA}" type="datetimeFigureOut">
              <a:rPr lang="en-US" smtClean="0"/>
              <a:pPr/>
              <a:t>7/20/2016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70E55B9-5CD3-43B2-8570-0EF599631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ransition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 fontScale="90000"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en-US" sz="5400" dirty="0" smtClean="0">
                <a:solidFill>
                  <a:srgbClr val="FFFF99"/>
                </a:solidFill>
              </a:rPr>
              <a:t>The Facial Beauty Institute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0" y="990600"/>
            <a:ext cx="9144000" cy="5638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6600" b="1" dirty="0" smtClean="0">
                <a:solidFill>
                  <a:srgbClr val="FFFF00"/>
                </a:solidFill>
                <a:latin typeface="StempelGaramond Roman" charset="0"/>
              </a:rPr>
              <a:t>©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4800" b="1" dirty="0" smtClean="0">
                <a:solidFill>
                  <a:srgbClr val="FFFF00"/>
                </a:solidFill>
                <a:latin typeface="StempelGaramond Roman" charset="0"/>
              </a:rPr>
              <a:t>Copyright 2008-2016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4800" b="1" dirty="0" smtClean="0">
                <a:solidFill>
                  <a:srgbClr val="FFFF00"/>
                </a:solidFill>
                <a:latin typeface="StempelGaramond Roman" charset="0"/>
              </a:rPr>
              <a:t>Inside Dentistry, Inc.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4800" b="1" dirty="0" smtClean="0">
                <a:solidFill>
                  <a:srgbClr val="FFFF00"/>
                </a:solidFill>
                <a:latin typeface="StempelGaramond Roman" charset="0"/>
              </a:rPr>
              <a:t>and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4800" b="1" dirty="0" smtClean="0">
                <a:solidFill>
                  <a:srgbClr val="FFFF00"/>
                </a:solidFill>
                <a:latin typeface="StempelGaramond Roman" charset="0"/>
              </a:rPr>
              <a:t>The Facial Beauty Institute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4800" b="1" dirty="0" smtClean="0">
                <a:solidFill>
                  <a:srgbClr val="FFFF00"/>
                </a:solidFill>
                <a:latin typeface="StempelGaramond Roman" charset="0"/>
              </a:rPr>
              <a:t>All Rights Reserved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5" name="Text Box 11"/>
          <p:cNvSpPr txBox="1">
            <a:spLocks noChangeArrowheads="1"/>
          </p:cNvSpPr>
          <p:nvPr/>
        </p:nvSpPr>
        <p:spPr bwMode="auto">
          <a:xfrm>
            <a:off x="5435600" y="2193925"/>
            <a:ext cx="2305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</a:pPr>
            <a:r>
              <a:rPr lang="en-GB" sz="1800">
                <a:latin typeface="Arial" pitchFamily="34" charset="0"/>
              </a:rPr>
              <a:t>Look at his facial features.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4450"/>
            <a:ext cx="7772400" cy="1143000"/>
          </a:xfrm>
          <a:noFill/>
          <a:ln/>
        </p:spPr>
        <p:txBody>
          <a:bodyPr/>
          <a:lstStyle/>
          <a:p>
            <a:endParaRPr lang="en-GB" sz="4800" dirty="0"/>
          </a:p>
        </p:txBody>
      </p:sp>
      <p:pic>
        <p:nvPicPr>
          <p:cNvPr id="41987" name="Picture 3" descr="Roberson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341438"/>
            <a:ext cx="4343400" cy="4043362"/>
          </a:xfrm>
          <a:prstGeom prst="rect">
            <a:avLst/>
          </a:prstGeom>
          <a:noFill/>
        </p:spPr>
      </p:pic>
      <p:pic>
        <p:nvPicPr>
          <p:cNvPr id="41988" name="Picture 4" descr="Roberson 2"/>
          <p:cNvPicPr>
            <a:picLocks noChangeAspect="1" noChangeArrowheads="1"/>
          </p:cNvPicPr>
          <p:nvPr/>
        </p:nvPicPr>
        <p:blipFill>
          <a:blip r:embed="rId4" cstate="print"/>
          <a:srcRect t="6451" r="4759"/>
          <a:stretch>
            <a:fillRect/>
          </a:stretch>
        </p:blipFill>
        <p:spPr bwMode="auto">
          <a:xfrm>
            <a:off x="4724400" y="1196975"/>
            <a:ext cx="4282795" cy="4137025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2520950" y="2970227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25495" y="2993245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02450" y="2830454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717790" y="2838074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ardy1"/>
          <p:cNvPicPr>
            <a:picLocks noChangeAspect="1" noChangeArrowheads="1"/>
          </p:cNvPicPr>
          <p:nvPr/>
        </p:nvPicPr>
        <p:blipFill>
          <a:blip r:embed="rId2" cstate="print"/>
          <a:srcRect l="24922" t="15463" r="30573"/>
          <a:stretch>
            <a:fillRect/>
          </a:stretch>
        </p:blipFill>
        <p:spPr bwMode="auto">
          <a:xfrm>
            <a:off x="368545" y="1095374"/>
            <a:ext cx="3987555" cy="5229225"/>
          </a:xfrm>
          <a:prstGeom prst="rect">
            <a:avLst/>
          </a:prstGeom>
          <a:noFill/>
        </p:spPr>
      </p:pic>
      <p:pic>
        <p:nvPicPr>
          <p:cNvPr id="73731" name="Picture 3" descr="P1180003"/>
          <p:cNvPicPr>
            <a:picLocks noChangeAspect="1" noChangeArrowheads="1"/>
          </p:cNvPicPr>
          <p:nvPr/>
        </p:nvPicPr>
        <p:blipFill>
          <a:blip r:embed="rId3" cstate="print"/>
          <a:srcRect l="30902" t="3809" r="23647" b="19991"/>
          <a:stretch>
            <a:fillRect/>
          </a:stretch>
        </p:blipFill>
        <p:spPr bwMode="auto">
          <a:xfrm>
            <a:off x="4427538" y="1052513"/>
            <a:ext cx="4183062" cy="5259890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7223760" y="3168347"/>
            <a:ext cx="36449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94782" y="3058896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685800" y="203200"/>
            <a:ext cx="6937375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en-US" sz="4000" dirty="0">
              <a:solidFill>
                <a:schemeClr val="tx2"/>
              </a:solidFill>
            </a:endParaRPr>
          </a:p>
        </p:txBody>
      </p:sp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430213" y="690665"/>
          <a:ext cx="4065587" cy="5557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PHOTO-PAINT Image" r:id="rId3" imgW="767902" imgH="1051562" progId="">
                  <p:embed/>
                </p:oleObj>
              </mc:Choice>
              <mc:Fallback>
                <p:oleObj name="PHOTO-PAINT Image" r:id="rId3" imgW="767902" imgH="105156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690665"/>
                        <a:ext cx="4065587" cy="55577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5394325" y="4460875"/>
            <a:ext cx="2484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/>
              <a:t>After three months</a:t>
            </a:r>
            <a:endParaRPr lang="en-US"/>
          </a:p>
        </p:txBody>
      </p:sp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4648200" y="685800"/>
          <a:ext cx="4047539" cy="552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PHOTO-PAINT Image" r:id="rId5" imgW="773997" imgH="1057300" progId="">
                  <p:embed/>
                </p:oleObj>
              </mc:Choice>
              <mc:Fallback>
                <p:oleObj name="PHOTO-PAINT Image" r:id="rId5" imgW="773997" imgH="10573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685800"/>
                        <a:ext cx="4047539" cy="552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2339340" y="2303260"/>
            <a:ext cx="589890" cy="3789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87750" y="2377065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530340" y="2247900"/>
            <a:ext cx="541734" cy="3785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02880" y="2323725"/>
            <a:ext cx="375364" cy="3051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ide0005_image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621" y="990600"/>
            <a:ext cx="4300579" cy="5181600"/>
          </a:xfrm>
          <a:prstGeom prst="rect">
            <a:avLst/>
          </a:prstGeom>
        </p:spPr>
      </p:pic>
      <p:pic>
        <p:nvPicPr>
          <p:cNvPr id="7" name="Picture 6" descr="slide0005_image0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990600"/>
            <a:ext cx="4038600" cy="517445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11550" y="3061667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25410" y="2756867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1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82588" y="487363"/>
          <a:ext cx="3959225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PHOTO-PAINT Image" r:id="rId3" imgW="2386589" imgH="3355855" progId="">
                  <p:embed/>
                </p:oleObj>
              </mc:Choice>
              <mc:Fallback>
                <p:oleObj name="PHOTO-PAINT Image" r:id="rId3" imgW="2386589" imgH="335585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487363"/>
                        <a:ext cx="3959225" cy="556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061981514"/>
              </p:ext>
            </p:extLst>
          </p:nvPr>
        </p:nvGraphicFramePr>
        <p:xfrm>
          <a:off x="4487838" y="457200"/>
          <a:ext cx="4122762" cy="559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PHOTO-PAINT Image" r:id="rId5" imgW="2376841" imgH="3227838" progId="">
                  <p:embed/>
                </p:oleObj>
              </mc:Choice>
              <mc:Fallback>
                <p:oleObj name="PHOTO-PAINT Image" r:id="rId5" imgW="2376841" imgH="3227838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7838" y="457200"/>
                        <a:ext cx="4122762" cy="55991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1379220" y="3435047"/>
            <a:ext cx="457200" cy="31034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94940" y="3435047"/>
            <a:ext cx="497839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03850" y="3199606"/>
            <a:ext cx="52578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896100" y="3155185"/>
            <a:ext cx="50292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-1_Profile-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51299" y="628818"/>
            <a:ext cx="4320741" cy="547883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Picture 4" descr="MA-3_Profile-0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066" y="641719"/>
            <a:ext cx="3837984" cy="550174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Oval 6"/>
          <p:cNvSpPr/>
          <p:nvPr/>
        </p:nvSpPr>
        <p:spPr>
          <a:xfrm>
            <a:off x="3237230" y="2695907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33970" y="2812978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Picture 2" descr="debora3_s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49313"/>
            <a:ext cx="4125913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387" name="Picture 3" descr="crop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7238" y="838200"/>
            <a:ext cx="4348162" cy="448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3276600" y="2467307"/>
            <a:ext cx="35687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88250" y="2701449"/>
            <a:ext cx="32131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27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4"/>
          <p:cNvSpPr txBox="1">
            <a:spLocks noChangeArrowheads="1"/>
          </p:cNvSpPr>
          <p:nvPr/>
        </p:nvSpPr>
        <p:spPr bwMode="auto">
          <a:xfrm>
            <a:off x="0" y="1981200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mpelGaramond Roman" charset="0"/>
              </a:rPr>
              <a:t>Before and After</a:t>
            </a:r>
            <a:endParaRPr lang="en-US" sz="7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mpelGaramond Roman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979" name="Object 3"/>
          <p:cNvGraphicFramePr>
            <a:graphicFrameLocks noChangeAspect="1"/>
          </p:cNvGraphicFramePr>
          <p:nvPr/>
        </p:nvGraphicFramePr>
        <p:xfrm>
          <a:off x="457200" y="1484142"/>
          <a:ext cx="3733800" cy="4459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PHOTO-PAINT Image" r:id="rId4" imgW="3392431" imgH="3758192" progId="">
                  <p:embed/>
                </p:oleObj>
              </mc:Choice>
              <mc:Fallback>
                <p:oleObj name="PHOTO-PAINT Image" r:id="rId4" imgW="3392431" imgH="37581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484142"/>
                        <a:ext cx="3733800" cy="44594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1" name="Object 5"/>
          <p:cNvGraphicFramePr>
            <a:graphicFrameLocks noChangeAspect="1"/>
          </p:cNvGraphicFramePr>
          <p:nvPr/>
        </p:nvGraphicFramePr>
        <p:xfrm>
          <a:off x="5168282" y="1447800"/>
          <a:ext cx="3736006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CorelPhotoPaint.Image.6" r:id="rId6" imgW="3337567" imgH="3721615" progId="">
                  <p:embed/>
                </p:oleObj>
              </mc:Choice>
              <mc:Fallback>
                <p:oleObj name="CorelPhotoPaint.Image.6" r:id="rId6" imgW="3337567" imgH="3721615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8282" y="1447800"/>
                        <a:ext cx="3736006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985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534400" cy="6858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/>
            </a:r>
            <a:br>
              <a:rPr lang="en-US" sz="4000" b="1" dirty="0">
                <a:solidFill>
                  <a:schemeClr val="tx1"/>
                </a:solidFill>
              </a:rPr>
            </a:br>
            <a:endParaRPr lang="en-US" sz="4000" b="1" dirty="0"/>
          </a:p>
        </p:txBody>
      </p:sp>
      <p:sp>
        <p:nvSpPr>
          <p:cNvPr id="2" name="Oval 1"/>
          <p:cNvSpPr/>
          <p:nvPr/>
        </p:nvSpPr>
        <p:spPr>
          <a:xfrm>
            <a:off x="2247900" y="2583180"/>
            <a:ext cx="41148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29000" y="2621280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50380" y="2545080"/>
            <a:ext cx="41148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86742" y="2496589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268" name="Picture 4" descr="P5180014"/>
          <p:cNvPicPr>
            <a:picLocks noChangeAspect="1" noChangeArrowheads="1"/>
          </p:cNvPicPr>
          <p:nvPr/>
        </p:nvPicPr>
        <p:blipFill>
          <a:blip r:embed="rId3" cstate="print"/>
          <a:srcRect l="35193" t="4498" r="16692"/>
          <a:stretch>
            <a:fillRect/>
          </a:stretch>
        </p:blipFill>
        <p:spPr bwMode="auto">
          <a:xfrm>
            <a:off x="457200" y="609600"/>
            <a:ext cx="3657600" cy="5445760"/>
          </a:xfrm>
          <a:prstGeom prst="rect">
            <a:avLst/>
          </a:prstGeom>
          <a:noFill/>
        </p:spPr>
      </p:pic>
      <p:pic>
        <p:nvPicPr>
          <p:cNvPr id="267272" name="Picture 8" descr="Weightman John rotated"/>
          <p:cNvPicPr>
            <a:picLocks noChangeAspect="1" noChangeArrowheads="1"/>
          </p:cNvPicPr>
          <p:nvPr/>
        </p:nvPicPr>
        <p:blipFill>
          <a:blip r:embed="rId4" cstate="print"/>
          <a:srcRect l="34079" t="13223" r="33328" b="28255"/>
          <a:stretch>
            <a:fillRect/>
          </a:stretch>
        </p:blipFill>
        <p:spPr bwMode="auto">
          <a:xfrm>
            <a:off x="4572000" y="609600"/>
            <a:ext cx="3876675" cy="5468410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2758440" y="2629846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33260" y="2633563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noushca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3905095" cy="3810000"/>
          </a:xfrm>
          <a:prstGeom prst="rect">
            <a:avLst/>
          </a:prstGeom>
          <a:noFill/>
        </p:spPr>
      </p:pic>
      <p:pic>
        <p:nvPicPr>
          <p:cNvPr id="23556" name="Picture 4" descr="Anoushca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3488" y="762000"/>
            <a:ext cx="4858113" cy="3810000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1630680" y="2057400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31180" y="2004060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3" name="Rectangle 7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188913"/>
            <a:ext cx="8229600" cy="706437"/>
          </a:xfrm>
          <a:noFill/>
          <a:ln/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91141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192106" y="1061635"/>
          <a:ext cx="3263647" cy="4145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CorelPhotoPaint.Image.6" r:id="rId4" imgW="3328704" imgH="4230991" progId="">
                  <p:embed/>
                </p:oleObj>
              </mc:Choice>
              <mc:Fallback>
                <p:oleObj name="CorelPhotoPaint.Image.6" r:id="rId4" imgW="3328704" imgH="423099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106" y="1061635"/>
                        <a:ext cx="3263647" cy="41457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837113" y="1052513"/>
          <a:ext cx="320992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CorelPhotoPaint.Image.6" r:id="rId6" imgW="3279377" imgH="4359018" progId="">
                  <p:embed/>
                </p:oleObj>
              </mc:Choice>
              <mc:Fallback>
                <p:oleObj name="CorelPhotoPaint.Image.6" r:id="rId6" imgW="3279377" imgH="4359018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113" y="1052513"/>
                        <a:ext cx="3209925" cy="426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>
            <a:off x="2514600" y="2308860"/>
            <a:ext cx="461729" cy="25700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49980" y="2316480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13120" y="2316480"/>
            <a:ext cx="43434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56278" y="2324100"/>
            <a:ext cx="319881" cy="25700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698" name="Picture 2" descr="2008_1018Winks0047"/>
          <p:cNvPicPr>
            <a:picLocks noChangeAspect="1" noChangeArrowheads="1"/>
          </p:cNvPicPr>
          <p:nvPr/>
        </p:nvPicPr>
        <p:blipFill>
          <a:blip r:embed="rId3" cstate="print"/>
          <a:srcRect l="45123" t="10596" r="23506" b="32542"/>
          <a:stretch>
            <a:fillRect/>
          </a:stretch>
        </p:blipFill>
        <p:spPr bwMode="auto">
          <a:xfrm>
            <a:off x="395288" y="331788"/>
            <a:ext cx="3871912" cy="5264380"/>
          </a:xfrm>
          <a:prstGeom prst="rect">
            <a:avLst/>
          </a:prstGeom>
          <a:noFill/>
        </p:spPr>
      </p:pic>
      <p:pic>
        <p:nvPicPr>
          <p:cNvPr id="797704" name="Picture 8" descr="DSCF3071"/>
          <p:cNvPicPr>
            <a:picLocks noChangeAspect="1" noChangeArrowheads="1"/>
          </p:cNvPicPr>
          <p:nvPr/>
        </p:nvPicPr>
        <p:blipFill>
          <a:blip r:embed="rId4" cstate="print"/>
          <a:srcRect l="30864" t="16229" r="41454" b="32460"/>
          <a:stretch>
            <a:fillRect/>
          </a:stretch>
        </p:blipFill>
        <p:spPr bwMode="auto">
          <a:xfrm>
            <a:off x="4806200" y="333375"/>
            <a:ext cx="3815513" cy="5305425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3009900" y="2308860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437120" y="2316480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scan0001"/>
          <p:cNvPicPr>
            <a:picLocks noChangeAspect="1" noChangeArrowheads="1"/>
          </p:cNvPicPr>
          <p:nvPr/>
        </p:nvPicPr>
        <p:blipFill>
          <a:blip r:embed="rId3" cstate="print"/>
          <a:srcRect l="20862"/>
          <a:stretch>
            <a:fillRect/>
          </a:stretch>
        </p:blipFill>
        <p:spPr bwMode="auto">
          <a:xfrm>
            <a:off x="323850" y="622300"/>
            <a:ext cx="2794000" cy="4248150"/>
          </a:xfrm>
          <a:prstGeom prst="rect">
            <a:avLst/>
          </a:prstGeom>
          <a:noFill/>
        </p:spPr>
      </p:pic>
      <p:pic>
        <p:nvPicPr>
          <p:cNvPr id="40967" name="Picture 7" descr="P2160005"/>
          <p:cNvPicPr>
            <a:picLocks noChangeAspect="1" noChangeArrowheads="1"/>
          </p:cNvPicPr>
          <p:nvPr/>
        </p:nvPicPr>
        <p:blipFill>
          <a:blip r:embed="rId4" cstate="print"/>
          <a:srcRect l="40187" t="8917" r="19675" b="13771"/>
          <a:stretch>
            <a:fillRect/>
          </a:stretch>
        </p:blipFill>
        <p:spPr bwMode="auto">
          <a:xfrm>
            <a:off x="6003925" y="620713"/>
            <a:ext cx="2889250" cy="4176712"/>
          </a:xfrm>
          <a:prstGeom prst="rect">
            <a:avLst/>
          </a:prstGeom>
          <a:noFill/>
        </p:spPr>
      </p:pic>
      <p:pic>
        <p:nvPicPr>
          <p:cNvPr id="40969" name="Picture 9" descr="Vadgama canin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2138" y="842963"/>
            <a:ext cx="2805112" cy="1793875"/>
          </a:xfrm>
          <a:prstGeom prst="rect">
            <a:avLst/>
          </a:prstGeom>
          <a:noFill/>
        </p:spPr>
      </p:pic>
      <p:pic>
        <p:nvPicPr>
          <p:cNvPr id="40970" name="Picture 10" descr="Vadgama4"/>
          <p:cNvPicPr>
            <a:picLocks noChangeAspect="1" noChangeArrowheads="1"/>
          </p:cNvPicPr>
          <p:nvPr/>
        </p:nvPicPr>
        <p:blipFill>
          <a:blip r:embed="rId6" cstate="print"/>
          <a:srcRect l="11362" r="9578" b="11560"/>
          <a:stretch>
            <a:fillRect/>
          </a:stretch>
        </p:blipFill>
        <p:spPr bwMode="auto">
          <a:xfrm>
            <a:off x="3059113" y="2740025"/>
            <a:ext cx="2881312" cy="1925638"/>
          </a:xfrm>
          <a:prstGeom prst="rect">
            <a:avLst/>
          </a:prstGeom>
          <a:noFill/>
        </p:spPr>
      </p:pic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215900" y="5734050"/>
            <a:ext cx="52927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sz="1800" dirty="0"/>
              <a:t>				</a:t>
            </a:r>
          </a:p>
        </p:txBody>
      </p:sp>
      <p:sp>
        <p:nvSpPr>
          <p:cNvPr id="9" name="Oval 8"/>
          <p:cNvSpPr/>
          <p:nvPr/>
        </p:nvSpPr>
        <p:spPr>
          <a:xfrm>
            <a:off x="1720850" y="2459687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02880" y="2444447"/>
            <a:ext cx="304800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ide0008_image0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49950" y="2933700"/>
            <a:ext cx="374650" cy="2859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40</Words>
  <Application>Microsoft Office PowerPoint</Application>
  <PresentationFormat>On-screen Show (4:3)</PresentationFormat>
  <Paragraphs>20</Paragraphs>
  <Slides>16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Book Antiqua</vt:lpstr>
      <vt:lpstr>Calibri</vt:lpstr>
      <vt:lpstr>Lucida Sans</vt:lpstr>
      <vt:lpstr>StempelGaramond Roman</vt:lpstr>
      <vt:lpstr>Wingdings</vt:lpstr>
      <vt:lpstr>Wingdings 2</vt:lpstr>
      <vt:lpstr>Wingdings 3</vt:lpstr>
      <vt:lpstr>Apex</vt:lpstr>
      <vt:lpstr>PHOTO-PAINT Image</vt:lpstr>
      <vt:lpstr>CorelPhotoPaint.Image.6</vt:lpstr>
      <vt:lpstr>The Facial Beauty Institute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Drsgalella</dc:creator>
  <cp:lastModifiedBy>Steve Galella</cp:lastModifiedBy>
  <cp:revision>16</cp:revision>
  <dcterms:created xsi:type="dcterms:W3CDTF">2013-02-23T21:06:23Z</dcterms:created>
  <dcterms:modified xsi:type="dcterms:W3CDTF">2016-07-20T20:23:49Z</dcterms:modified>
</cp:coreProperties>
</file>